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jeudi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18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7281" y="2390867"/>
            <a:ext cx="487031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 Introduce someone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40064" y="5334000"/>
            <a:ext cx="4717528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3.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Spell in French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8477" y="3733076"/>
            <a:ext cx="5227918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Toonish" pitchFamily="2" charset="0"/>
                <a:ea typeface="Toonish" pitchFamily="2" charset="0"/>
              </a:rPr>
              <a:t>2. 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Ask for and give ages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dcterms:created xsi:type="dcterms:W3CDTF">2011-09-14T23:22:57Z</dcterms:created>
  <dcterms:modified xsi:type="dcterms:W3CDTF">2014-09-18T11:28:02Z</dcterms:modified>
</cp:coreProperties>
</file>